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79" r:id="rId2"/>
    <p:sldId id="350" r:id="rId3"/>
    <p:sldId id="353" r:id="rId4"/>
    <p:sldId id="352" r:id="rId5"/>
    <p:sldId id="354" r:id="rId6"/>
    <p:sldId id="383" r:id="rId7"/>
    <p:sldId id="411" r:id="rId8"/>
    <p:sldId id="413" r:id="rId9"/>
    <p:sldId id="412" r:id="rId10"/>
    <p:sldId id="351" r:id="rId11"/>
    <p:sldId id="349" r:id="rId12"/>
    <p:sldId id="257" r:id="rId13"/>
    <p:sldId id="318" r:id="rId14"/>
    <p:sldId id="305" r:id="rId15"/>
    <p:sldId id="311" r:id="rId16"/>
    <p:sldId id="328" r:id="rId17"/>
    <p:sldId id="306" r:id="rId18"/>
    <p:sldId id="315" r:id="rId19"/>
    <p:sldId id="326" r:id="rId20"/>
    <p:sldId id="323" r:id="rId21"/>
    <p:sldId id="304" r:id="rId22"/>
    <p:sldId id="295" r:id="rId23"/>
    <p:sldId id="327" r:id="rId24"/>
    <p:sldId id="309" r:id="rId25"/>
    <p:sldId id="313" r:id="rId26"/>
    <p:sldId id="320" r:id="rId27"/>
    <p:sldId id="297" r:id="rId28"/>
    <p:sldId id="325" r:id="rId29"/>
    <p:sldId id="310" r:id="rId30"/>
    <p:sldId id="324" r:id="rId31"/>
    <p:sldId id="322" r:id="rId32"/>
    <p:sldId id="303" r:id="rId33"/>
    <p:sldId id="301" r:id="rId34"/>
    <p:sldId id="314" r:id="rId35"/>
    <p:sldId id="312" r:id="rId36"/>
    <p:sldId id="329" r:id="rId3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varScale="1">
        <p:scale>
          <a:sx n="100" d="100"/>
          <a:sy n="100" d="100"/>
        </p:scale>
        <p:origin x="90" y="1392"/>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4801314"/>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 </a:t>
            </a:r>
            <a:r>
              <a:rPr lang="en-US" altLang="en-US" dirty="0" err="1"/>
              <a:t>itp</a:t>
            </a:r>
            <a:r>
              <a:rPr lang="en-US" altLang="en-US" dirty="0"/>
              <a:t> </a:t>
            </a:r>
            <a:r>
              <a:rPr lang="en-US" altLang="en-US"/>
              <a:t>itd</a:t>
            </a:r>
            <a:endParaRPr lang="pl-PL"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kotrnoli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367145" cy="706755"/>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pojęc które </a:t>
            </a:r>
            <a:br>
              <a:rPr lang="pl-PL" altLang="en-US" sz="2000" dirty="0">
                <a:solidFill>
                  <a:schemeClr val="bg1"/>
                </a:solidFill>
                <a:latin typeface="Meiryo UI" panose="020B0604030504040204" pitchFamily="34" charset="-128"/>
                <a:ea typeface="Meiryo UI" panose="020B0604030504040204" pitchFamily="34" charset="-128"/>
              </a:rPr>
            </a:br>
            <a:r>
              <a:rPr lang="pl-PL" altLang="en-US" sz="2000" dirty="0">
                <a:solidFill>
                  <a:schemeClr val="bg1"/>
                </a:solidFill>
                <a:latin typeface="Meiryo UI" panose="020B0604030504040204" pitchFamily="34" charset="-128"/>
                <a:ea typeface="Meiryo UI" panose="020B0604030504040204" pitchFamily="34" charset="-128"/>
              </a:rPr>
              <a:t>sprzydadzą nam się w kojenej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58445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dezycję, nazwę.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490538" y="1270000"/>
            <a:ext cx="3448050" cy="3693319"/>
          </a:xfrm>
          <a:prstGeom prst="rect">
            <a:avLst/>
          </a:prstGeom>
          <a:noFill/>
          <a:ln w="9525">
            <a:noFill/>
          </a:ln>
        </p:spPr>
        <p:txBody>
          <a:bodyPr>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zmieny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en-US" altLang="zh-CN" dirty="0">
                <a:solidFill>
                  <a:srgbClr val="F6F6F6"/>
                </a:solidFill>
              </a:rPr>
              <a:t> “git status”. </a:t>
            </a:r>
            <a:br>
              <a:rPr lang="en-US" altLang="zh-CN" dirty="0">
                <a:solidFill>
                  <a:srgbClr val="F6F6F6"/>
                </a:solidFill>
              </a:rPr>
            </a:br>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en-US" altLang="zh-CN" dirty="0">
                <a:solidFill>
                  <a:srgbClr val="F6F6F6"/>
                </a:solidFill>
              </a:rPr>
              <a:t> “git add .”</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czym</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commitujemy</a:t>
            </a:r>
            <a:r>
              <a:rPr lang="en-US" altLang="zh-CN" dirty="0">
                <a:solidFill>
                  <a:srgbClr val="F6F6F6"/>
                </a:solidFill>
                <a:latin typeface="Calibri" panose="020F0502020204030204" pitchFamily="34" charset="0"/>
              </a:rPr>
              <a:t> z </a:t>
            </a:r>
            <a:r>
              <a:rPr lang="en-US" altLang="zh-CN" dirty="0" err="1">
                <a:solidFill>
                  <a:srgbClr val="F6F6F6"/>
                </a:solidFill>
                <a:latin typeface="Calibri" panose="020F0502020204030204" pitchFamily="34" charset="0"/>
              </a:rPr>
              <a:t>pomocą</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komendy</a:t>
            </a:r>
            <a:r>
              <a:rPr lang="en-US" altLang="zh-CN" dirty="0">
                <a:solidFill>
                  <a:srgbClr val="F6F6F6"/>
                </a:solidFill>
                <a:latin typeface="Calibri" panose="020F0502020204030204" pitchFamily="34" charset="0"/>
              </a:rPr>
              <a:t> “git commit –m &lt;message&gt;” </a:t>
            </a:r>
            <a:r>
              <a:rPr lang="en-US" altLang="zh-CN" dirty="0" err="1">
                <a:solidFill>
                  <a:srgbClr val="F6F6F6"/>
                </a:solidFill>
                <a:latin typeface="Calibri" panose="020F0502020204030204" pitchFamily="34" charset="0"/>
              </a:rPr>
              <a:t>gdzie</a:t>
            </a:r>
            <a:r>
              <a:rPr lang="en-US" altLang="zh-CN" dirty="0">
                <a:solidFill>
                  <a:srgbClr val="F6F6F6"/>
                </a:solidFill>
                <a:latin typeface="Calibri" panose="020F0502020204030204" pitchFamily="34" charset="0"/>
              </a:rPr>
              <a:t> message </a:t>
            </a:r>
            <a:r>
              <a:rPr lang="en-US" altLang="zh-CN" dirty="0" err="1">
                <a:solidFill>
                  <a:srgbClr val="F6F6F6"/>
                </a:solidFill>
                <a:latin typeface="Calibri" panose="020F0502020204030204" pitchFamily="34" charset="0"/>
              </a:rPr>
              <a:t>powienien</a:t>
            </a:r>
            <a:r>
              <a:rPr lang="en-US" altLang="zh-CN" dirty="0">
                <a:solidFill>
                  <a:srgbClr val="F6F6F6"/>
                </a:solidFill>
                <a:latin typeface="Calibri" panose="020F0502020204030204" pitchFamily="34" charset="0"/>
              </a:rPr>
              <a:t> jak </a:t>
            </a:r>
            <a:r>
              <a:rPr lang="en-US" altLang="zh-CN" dirty="0" err="1">
                <a:solidFill>
                  <a:srgbClr val="F6F6F6"/>
                </a:solidFill>
                <a:latin typeface="Calibri" panose="020F0502020204030204" pitchFamily="34" charset="0"/>
              </a:rPr>
              <a:t>najlepiej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odzwierciedlać</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zmiany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które</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wykonaliśmy</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wykonaniu</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commita</a:t>
            </a:r>
            <a:r>
              <a:rPr lang="en-US" altLang="zh-CN" dirty="0">
                <a:solidFill>
                  <a:srgbClr val="F6F6F6"/>
                </a:solidFill>
                <a:latin typeface="Calibri" panose="020F0502020204030204" pitchFamily="34" charset="0"/>
              </a:rPr>
              <a:t> </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3175</Words>
  <Application>Microsoft Office PowerPoint</Application>
  <PresentationFormat>Panoramiczny</PresentationFormat>
  <Paragraphs>207</Paragraphs>
  <Slides>36</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36</vt:i4>
      </vt:variant>
    </vt:vector>
  </HeadingPairs>
  <TitlesOfParts>
    <vt:vector size="45" baseType="lpstr">
      <vt:lpstr>Meiryo UI</vt:lpstr>
      <vt:lpstr>Microsoft YaHei</vt:lpstr>
      <vt:lpstr>Aldhabi</vt:lpstr>
      <vt:lpstr>Arial</vt:lpstr>
      <vt:lpstr>Calibri</vt:lpstr>
      <vt:lpstr>Calibri Light</vt:lpstr>
      <vt:lpstr>Segoe UI Semilight</vt:lpstr>
      <vt:lpstr>方正中等线简体</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Tomasz Banaś</cp:lastModifiedBy>
  <cp:revision>101</cp:revision>
  <dcterms:created xsi:type="dcterms:W3CDTF">2015-10-12T03:58:00Z</dcterms:created>
  <dcterms:modified xsi:type="dcterms:W3CDTF">2022-04-04T19:38:55Z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